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4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藤尾 政明" userId="717562d09656a240" providerId="LiveId" clId="{16BB10AB-45FD-4056-B9AE-827416D3C56C}"/>
    <pc:docChg chg="delSld">
      <pc:chgData name="藤尾 政明" userId="717562d09656a240" providerId="LiveId" clId="{16BB10AB-45FD-4056-B9AE-827416D3C56C}" dt="2020-08-13T02:22:44.963" v="0" actId="2696"/>
      <pc:docMkLst>
        <pc:docMk/>
      </pc:docMkLst>
      <pc:sldChg chg="del">
        <pc:chgData name="藤尾 政明" userId="717562d09656a240" providerId="LiveId" clId="{16BB10AB-45FD-4056-B9AE-827416D3C56C}" dt="2020-08-13T02:22:44.963" v="0" actId="2696"/>
        <pc:sldMkLst>
          <pc:docMk/>
          <pc:sldMk cId="3982865724" sldId="271"/>
        </pc:sldMkLst>
      </pc:sldChg>
    </pc:docChg>
  </pc:docChgLst>
  <pc:docChgLst>
    <pc:chgData name="政明 藤尾" userId="717562d09656a240" providerId="LiveId" clId="{053EE320-7C5C-4437-8310-AF5FEADC6143}"/>
    <pc:docChg chg="custSel addSld delSld modSld">
      <pc:chgData name="政明 藤尾" userId="717562d09656a240" providerId="LiveId" clId="{053EE320-7C5C-4437-8310-AF5FEADC6143}" dt="2019-09-08T04:27:55.720" v="54" actId="2696"/>
      <pc:docMkLst>
        <pc:docMk/>
      </pc:docMkLst>
      <pc:sldChg chg="add del">
        <pc:chgData name="政明 藤尾" userId="717562d09656a240" providerId="LiveId" clId="{053EE320-7C5C-4437-8310-AF5FEADC6143}" dt="2019-09-08T04:27:55.720" v="54" actId="2696"/>
        <pc:sldMkLst>
          <pc:docMk/>
          <pc:sldMk cId="4177125731" sldId="256"/>
        </pc:sldMkLst>
      </pc:sldChg>
      <pc:sldChg chg="modSp add">
        <pc:chgData name="政明 藤尾" userId="717562d09656a240" providerId="LiveId" clId="{053EE320-7C5C-4437-8310-AF5FEADC6143}" dt="2019-09-08T04:27:46.249" v="53"/>
        <pc:sldMkLst>
          <pc:docMk/>
          <pc:sldMk cId="3982865724" sldId="271"/>
        </pc:sldMkLst>
        <pc:spChg chg="mod">
          <ac:chgData name="政明 藤尾" userId="717562d09656a240" providerId="LiveId" clId="{053EE320-7C5C-4437-8310-AF5FEADC6143}" dt="2019-09-08T04:27:34.968" v="22" actId="20577"/>
          <ac:spMkLst>
            <pc:docMk/>
            <pc:sldMk cId="3982865724" sldId="271"/>
            <ac:spMk id="5122" creationId="{00000000-0000-0000-0000-000000000000}"/>
          </ac:spMkLst>
        </pc:spChg>
        <pc:spChg chg="mod">
          <ac:chgData name="政明 藤尾" userId="717562d09656a240" providerId="LiveId" clId="{053EE320-7C5C-4437-8310-AF5FEADC6143}" dt="2019-09-08T04:27:46.249" v="53"/>
          <ac:spMkLst>
            <pc:docMk/>
            <pc:sldMk cId="3982865724" sldId="271"/>
            <ac:spMk id="921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E2C7B-1105-4D5E-A87F-C5ACCC38CF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267381C-FF54-4F74-80E1-4B1A63A43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301CA6-3000-43AE-840C-B5F49B8EA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586-1549-41B2-A6BE-51B5819F0174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6D79D6-0A77-4B6D-87B5-E964499C1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D6871E-367E-4DA5-80E5-A455F30A5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48D5-CA8B-4974-B44C-C29759291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149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A54A94-AEC6-442A-9A5B-7A634A260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94F981-B196-4BB7-B95B-DBE03ADCF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3B53B9-3D80-4216-93AF-13A5AB37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586-1549-41B2-A6BE-51B5819F0174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E9BCAB-AD63-4554-942C-1924D1DB4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55DDF4-E4BE-41B6-BB0E-625CD7261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48D5-CA8B-4974-B44C-C29759291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38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B12CDCA-56B3-41E3-A2C6-C6650C28D7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086D01C-AEE4-42FB-9AFE-C266BB44F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C9DBE4-BA61-49E5-9F3A-3036EA088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586-1549-41B2-A6BE-51B5819F0174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613734-6928-45AC-9D00-2A12AE289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A63BDE-B941-4855-B812-C9805B617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48D5-CA8B-4974-B44C-C29759291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99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9F3BC5-CCFD-4514-82BB-C2EF487D5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21840D-833C-4E93-9048-61F0D2787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39AFEC-19AF-4DA2-8360-B1C021C04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586-1549-41B2-A6BE-51B5819F0174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69245B-D1EA-4419-9ACF-8E01AAC2C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039D3E-F61D-45E6-AC55-C8AEAA773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48D5-CA8B-4974-B44C-C29759291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55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0E654E-66C6-4589-964F-60C48531F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F681B2B-5F77-4199-85EF-2BECB1D6F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608F11-1C5D-4A59-817E-E67383297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586-1549-41B2-A6BE-51B5819F0174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99EE0B-2FC3-42BD-BC7B-7A64CECB0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8D7AB2-4076-4836-9A7C-29216C9F3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48D5-CA8B-4974-B44C-C29759291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286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D81B62-A8BF-4211-B576-70CC2CBCE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C55499-426E-4F23-BB34-DD09B9151B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C7324BD-E53E-449C-BE35-ACD849AB6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799029-1AFD-4B92-BB5F-585856EA0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586-1549-41B2-A6BE-51B5819F0174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1BC49-73CD-42AA-905C-3EB6667E7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0D4E10-6D16-4EC4-AD5B-58626A3D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48D5-CA8B-4974-B44C-C29759291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91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04FA1C-F6F1-4B8B-BBDE-FF0F8F51F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C396BB-AB90-4667-80D5-7D4AD1E3A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81C278A-9E78-4996-AB58-1B9CA130DB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CB6F90D-0B5F-43A6-906F-6C3CA7075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2B0243-A229-476A-9565-835C9E54F1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8C5DD7-D6DE-46A5-AC8D-AF92801A6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586-1549-41B2-A6BE-51B5819F0174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2562947-D000-4190-83D6-777EE72D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20CBDDF-D462-45A5-A432-ADFEF0133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48D5-CA8B-4974-B44C-C29759291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21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9AE483-2716-44D2-A82B-1BE596F0E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E0F56B-3E7E-4798-8CEC-07E2A7C2D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586-1549-41B2-A6BE-51B5819F0174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8BD8CFA-97E4-45AB-B0B7-056159431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E61CA39-21FC-4024-B90D-67619BFC4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48D5-CA8B-4974-B44C-C29759291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2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CDC5564-42FD-4136-B3E8-77815AD2A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586-1549-41B2-A6BE-51B5819F0174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C330BC5-D6D6-4DBA-916C-DD5109B66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86300A6-E9B9-4DB2-8ECE-D0961EE53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48D5-CA8B-4974-B44C-C29759291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329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96BAE0-92C9-4967-8527-080F54BB5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A9DE6D-E1A2-4EE2-B0C4-B593E825C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7E07402-C145-4C5F-B7A5-2D3100D0E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F1651F-C994-41F2-B1CE-1FB0B8C0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586-1549-41B2-A6BE-51B5819F0174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2D2612-8756-4213-BA1C-CB37FA7B1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0F68C7-D5B4-4DF5-8579-1634B64F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48D5-CA8B-4974-B44C-C29759291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047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249BA0-D2B1-42F8-8630-F44DD3245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0EDE849-9942-4CBE-A253-A56A3CF292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C8A96C8-CDE1-45B4-8C82-2407449A6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AE2416-30CD-4DA8-B0B4-8EA8BF1D8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D3586-1549-41B2-A6BE-51B5819F0174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FF986D-FB6D-4600-9D15-AE5EFF0D2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F455C9-3B65-4302-9BBE-BBB393CF4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48D5-CA8B-4974-B44C-C29759291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813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4E0FC14-184D-44AF-9406-D393EA6B5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95D18A-2A78-43F8-A39D-24365EADD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17FAE4-745C-4078-9084-5DE7BD88AB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D3586-1549-41B2-A6BE-51B5819F0174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AC9679-FD7C-41A4-9FF4-2DD6000FA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03A3C3-EF89-4318-B8DC-1982465CF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C48D5-CA8B-4974-B44C-C29759291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68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2757" y="627319"/>
            <a:ext cx="8229600" cy="796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ja-JP" altLang="en-US" sz="3200" dirty="0">
                <a:latin typeface="ＭＳ ゴシック" pitchFamily="49" charset="-128"/>
                <a:ea typeface="ＭＳ ゴシック" pitchFamily="49" charset="-128"/>
              </a:rPr>
              <a:t>　</a:t>
            </a:r>
            <a:br>
              <a:rPr lang="en-US" altLang="ja-JP" sz="3200" dirty="0">
                <a:latin typeface="ＭＳ ゴシック" pitchFamily="49" charset="-128"/>
                <a:ea typeface="ＭＳ ゴシック" pitchFamily="49" charset="-128"/>
              </a:rPr>
            </a:br>
            <a:br>
              <a:rPr lang="en-US" altLang="ja-JP" sz="3200" dirty="0">
                <a:latin typeface="ＭＳ ゴシック" pitchFamily="49" charset="-128"/>
                <a:ea typeface="ＭＳ ゴシック" pitchFamily="49" charset="-128"/>
              </a:rPr>
            </a:br>
            <a:br>
              <a:rPr lang="en-US" altLang="ja-JP" sz="3200" dirty="0">
                <a:latin typeface="ＭＳ ゴシック" pitchFamily="49" charset="-128"/>
                <a:ea typeface="ＭＳ ゴシック" pitchFamily="49" charset="-128"/>
              </a:rPr>
            </a:br>
            <a:br>
              <a:rPr lang="en-US" altLang="ja-JP" sz="3200" dirty="0">
                <a:latin typeface="ＭＳ ゴシック" pitchFamily="49" charset="-128"/>
                <a:ea typeface="ＭＳ ゴシック" pitchFamily="49" charset="-128"/>
              </a:rPr>
            </a:br>
            <a:r>
              <a:rPr lang="ja-JP" altLang="en-US" sz="3600" dirty="0">
                <a:latin typeface="+mn-lt"/>
                <a:ea typeface="ＭＳ ゴシック" pitchFamily="49" charset="-128"/>
              </a:rPr>
              <a:t>藤尾　政明　プロフィール</a:t>
            </a:r>
            <a:br>
              <a:rPr lang="en-US" altLang="ja-JP" sz="3200" dirty="0">
                <a:latin typeface="ＭＳ ゴシック" pitchFamily="49" charset="-128"/>
                <a:ea typeface="ＭＳ ゴシック" pitchFamily="49" charset="-128"/>
              </a:rPr>
            </a:br>
            <a:br>
              <a:rPr lang="en-US" altLang="ja-JP" sz="3200" dirty="0">
                <a:latin typeface="ＭＳ ゴシック" pitchFamily="49" charset="-128"/>
                <a:ea typeface="ＭＳ ゴシック" pitchFamily="49" charset="-128"/>
              </a:rPr>
            </a:br>
            <a:br>
              <a:rPr lang="en-US" altLang="ja-JP" sz="3200" dirty="0">
                <a:latin typeface="ＭＳ ゴシック" pitchFamily="49" charset="-128"/>
                <a:ea typeface="ＭＳ ゴシック" pitchFamily="49" charset="-128"/>
              </a:rPr>
            </a:br>
            <a:br>
              <a:rPr lang="ja-JP" altLang="en-US" sz="3200" dirty="0">
                <a:latin typeface="ＭＳ ゴシック" pitchFamily="49" charset="-128"/>
                <a:ea typeface="ＭＳ ゴシック" pitchFamily="49" charset="-128"/>
              </a:rPr>
            </a:br>
            <a:br>
              <a:rPr lang="ja-JP" altLang="en-US" sz="3200" dirty="0">
                <a:latin typeface="ＭＳ ゴシック" pitchFamily="49" charset="-128"/>
                <a:ea typeface="ＭＳ ゴシック" pitchFamily="49" charset="-128"/>
              </a:rPr>
            </a:br>
            <a:endParaRPr lang="ja-JP" altLang="en-US" sz="32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72757" y="1240132"/>
            <a:ext cx="9168145" cy="5266993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ja-JP" altLang="en-US" sz="3300" dirty="0"/>
              <a:t>中小企業診断士</a:t>
            </a:r>
            <a:r>
              <a:rPr lang="en-US" altLang="ja-JP" sz="3300" dirty="0"/>
              <a:t>(2004</a:t>
            </a:r>
            <a:r>
              <a:rPr lang="ja-JP" altLang="en-US" sz="3300" dirty="0"/>
              <a:t>年登録）</a:t>
            </a:r>
          </a:p>
          <a:p>
            <a:pPr eaLnBrk="1" hangingPunct="1"/>
            <a:r>
              <a:rPr lang="ja-JP" altLang="en-US" sz="3300" dirty="0"/>
              <a:t>（有）藤尾酒店　代表取締役</a:t>
            </a:r>
          </a:p>
          <a:p>
            <a:pPr eaLnBrk="1" hangingPunct="1"/>
            <a:r>
              <a:rPr lang="ja-JP" altLang="en-US" sz="3300" dirty="0"/>
              <a:t>全日本ソムリエ連盟認定　ソムリエ</a:t>
            </a:r>
            <a:endParaRPr lang="en-US" altLang="ja-JP" sz="3300" dirty="0"/>
          </a:p>
          <a:p>
            <a:pPr eaLnBrk="1" hangingPunct="1"/>
            <a:r>
              <a:rPr lang="ja-JP" altLang="en-US" sz="3300" dirty="0"/>
              <a:t>流通科学大学　特別講師</a:t>
            </a:r>
            <a:endParaRPr lang="en-US" altLang="ja-JP" sz="3300" dirty="0"/>
          </a:p>
          <a:p>
            <a:pPr eaLnBrk="1" hangingPunct="1"/>
            <a:r>
              <a:rPr lang="ja-JP" altLang="en-US" sz="3300" dirty="0"/>
              <a:t>姫路市商工会商業部会　副会長</a:t>
            </a:r>
          </a:p>
          <a:p>
            <a:pPr eaLnBrk="1" hangingPunct="1"/>
            <a:endParaRPr lang="en-US" altLang="ja-JP" dirty="0"/>
          </a:p>
          <a:p>
            <a:pPr marL="0" indent="0" eaLnBrk="1" hangingPunct="1">
              <a:buNone/>
            </a:pPr>
            <a:endParaRPr lang="ja-JP" altLang="en-US" dirty="0"/>
          </a:p>
          <a:p>
            <a:pPr eaLnBrk="1" hangingPunct="1">
              <a:buFontTx/>
              <a:buNone/>
            </a:pPr>
            <a:r>
              <a:rPr lang="ja-JP" altLang="en-US" dirty="0"/>
              <a:t>（経　歴）</a:t>
            </a:r>
            <a:endParaRPr lang="en-US" altLang="ja-JP" dirty="0"/>
          </a:p>
          <a:p>
            <a:pPr eaLnBrk="1" hangingPunct="1">
              <a:buFontTx/>
              <a:buNone/>
            </a:pPr>
            <a:r>
              <a:rPr lang="en-US" altLang="ja-JP" sz="3300" dirty="0"/>
              <a:t>1963</a:t>
            </a:r>
            <a:r>
              <a:rPr lang="ja-JP" altLang="en-US" sz="3300" dirty="0"/>
              <a:t>年姫路市（香寺町）生まれ</a:t>
            </a:r>
          </a:p>
          <a:p>
            <a:pPr eaLnBrk="1" hangingPunct="1">
              <a:buFontTx/>
              <a:buNone/>
            </a:pPr>
            <a:r>
              <a:rPr lang="en-US" altLang="ja-JP" sz="3300" dirty="0"/>
              <a:t>1986</a:t>
            </a:r>
            <a:r>
              <a:rPr lang="ja-JP" altLang="en-US" sz="3300" dirty="0"/>
              <a:t>年立命館大学経営学部経営学科卒。</a:t>
            </a:r>
          </a:p>
          <a:p>
            <a:pPr eaLnBrk="1" hangingPunct="1">
              <a:buFontTx/>
              <a:buNone/>
            </a:pPr>
            <a:r>
              <a:rPr lang="ja-JP" altLang="en-US" sz="3300" dirty="0"/>
              <a:t>但陽信用金庫勤務の後、家業である</a:t>
            </a:r>
          </a:p>
          <a:p>
            <a:pPr eaLnBrk="1" hangingPunct="1">
              <a:buFontTx/>
              <a:buNone/>
            </a:pPr>
            <a:r>
              <a:rPr lang="en-US" altLang="ja-JP" sz="3300" dirty="0"/>
              <a:t>(</a:t>
            </a:r>
            <a:r>
              <a:rPr lang="ja-JP" altLang="en-US" sz="3300" dirty="0"/>
              <a:t>有</a:t>
            </a:r>
            <a:r>
              <a:rPr lang="en-US" altLang="ja-JP" sz="3300" dirty="0"/>
              <a:t>)</a:t>
            </a:r>
            <a:r>
              <a:rPr lang="ja-JP" altLang="en-US" sz="3300" dirty="0"/>
              <a:t>藤尾酒店に従事し現在に至る。</a:t>
            </a:r>
            <a:endParaRPr lang="en-US" altLang="ja-JP" sz="3300" dirty="0"/>
          </a:p>
          <a:p>
            <a:pPr eaLnBrk="1" hangingPunct="1">
              <a:buFontTx/>
              <a:buNone/>
            </a:pP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buFontTx/>
              <a:buNone/>
            </a:pP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buFontTx/>
              <a:buNone/>
            </a:pP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220" name="スライド番号プレースホルダ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F5A8DE0-E215-4CBC-8787-2865AB35171C}" type="slidenum">
              <a:rPr kumimoji="0" lang="en-US" altLang="ja-JP">
                <a:solidFill>
                  <a:srgbClr val="FFFFFF"/>
                </a:solidFill>
              </a:rPr>
              <a:pPr/>
              <a:t>1</a:t>
            </a:fld>
            <a:endParaRPr kumimoji="0" lang="en-US" altLang="ja-JP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452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84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　    藤尾　政明　プロフィール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　    藤尾　政明　プロフィール     </dc:title>
  <dc:creator>政明 藤尾</dc:creator>
  <cp:lastModifiedBy>藤尾 政明</cp:lastModifiedBy>
  <cp:revision>2</cp:revision>
  <dcterms:created xsi:type="dcterms:W3CDTF">2019-09-08T04:26:40Z</dcterms:created>
  <dcterms:modified xsi:type="dcterms:W3CDTF">2021-04-14T14:01:36Z</dcterms:modified>
</cp:coreProperties>
</file>